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88A24-62DC-475E-BFA4-AAC59D8C6946}" v="144" dt="2023-10-09T13:35:04.069"/>
    <p1510:client id="{B8B90490-EDC3-4EE4-8D1C-BBE6DB0DB6BD}" v="56" dt="2023-10-09T13:09:04.611"/>
    <p1510:client id="{FBA17041-33C6-4D86-B82A-ABEF5D701881}" v="2" dt="2023-10-09T13:36:3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C2076-6835-4B30-B071-CBD1D71A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4280BB-CBA2-407F-9BFC-60EB6E7C2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1CDD5-863A-4C85-A620-5C7D9943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18D64-6D9D-4A6B-89BE-A57B8537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EA5F6-79B3-4478-895A-9C2AB758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53036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07A04-5F41-4BFF-B12C-1435C8F3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EB402D-C7F9-4DEB-9228-3B95DE557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61E25-B2F1-4196-842F-2052B50A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02E43-4973-41C5-9355-D19CE55A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AC328-7186-40EB-B77F-7570B731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07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610CF3-B129-465D-9312-F79F7E09F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B05D78-7307-4A6B-BA0C-41623ED4D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D7153-C678-4600-A6C9-3B993E7C2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09F78-EA4D-4B45-B36F-D850DFB2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9EA7B7-57F5-4A73-A04C-182C2313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050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81318-14E1-4892-AF87-179D0960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FC4C9-EA71-486D-9A95-D7BFC5D1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6DB43-8449-47B3-AD79-42A82978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395CB-0962-4C16-B71B-023EC090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295FB-35C1-4D95-A42F-4CCD439D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8626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91D7C-6EC1-4D79-9167-8C0C39C0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59A3F-9C54-48A1-A115-89654836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642B9-AAD1-4BEC-93F0-FFB67BAE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D288C-0867-49CC-8E98-DE703BCD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3DAAF-482B-4BC7-9800-95638A00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098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986C5-B7A9-4DBF-B2B1-50FEE0CA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6A29D-C398-4512-A4F1-22E5309A3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0469E5-FF53-4B4A-A385-3DB3C80D6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30235-837D-488C-A9B9-DC32C63F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C1EEB-E1FD-4B90-87EC-08B255FAE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177B37-5FE4-4965-AC6B-8EE3BE09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877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D67CA-4233-4426-9F8D-1780B8D7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D8B76-9ADA-4484-8223-1343FAF26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8F1F02-11A7-4514-B4AF-D6E15B534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207D7A-008D-4CF4-890A-B42A87FF9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207C04-924C-495F-8455-11E3B35B7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A247D3-31A2-4823-8251-DABA1164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09C7F-9254-465E-8D4D-7B836990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1AB776-8D9C-4416-B519-02B5F68C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777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EB09A-3042-4098-B717-18D3F252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E611E6-E761-433C-8137-BABDA756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6220FD-160A-4419-8295-152BEAA6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EBDB9-C866-4460-AD2A-8A1B7024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8898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374D26-5C60-4976-9BEC-29095C3A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186E03-B8A6-40DF-96AC-5BBCB8ED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6CC01B-0D7F-4F62-AE64-4146591B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402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6A8E5-0DDF-4A05-AC4C-94A6345E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74DB5-ADC7-42B9-9AFD-8AFA6F35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5660E-E2A4-41DB-9DC0-2B39A735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5258CA-E4CC-4C86-AECD-EB346EB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EACD7-FF9D-4E84-8D0A-F1D390B4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F245DB-39AB-427B-B9AF-B68507AC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6133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2EB-7811-4ADB-9C4E-D47341D5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93A17A-9FC9-4515-8E2E-A7C9A02DA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50A37A-6636-4ED8-B897-42C834520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60BD6-50B2-4CD9-8D90-3DFAE65CC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7D54BA-D1DB-44BB-AF36-599BD696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574270-78D6-4E1B-8BC3-41F73E62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7055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D7FAD-CDB3-4F87-BAB0-4815E808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23C88E-F4BF-4824-BBE5-B487F695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79023-4162-4633-83C8-0D63E7A10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10/16/2023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E9CB6B-A07B-4FF3-911E-DB30515E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6FB20-74BF-40E2-9FFD-FB54837A4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2217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30BF8A-6AE5-4B16-A0E4-663E8C377ACD}"/>
              </a:ext>
            </a:extLst>
          </p:cNvPr>
          <p:cNvSpPr/>
          <p:nvPr/>
        </p:nvSpPr>
        <p:spPr>
          <a:xfrm>
            <a:off x="961226" y="0"/>
            <a:ext cx="72215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Биография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М.Ю.Лермонтова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16AD01-4BA9-45C4-B188-3CE7E42A9783}"/>
              </a:ext>
            </a:extLst>
          </p:cNvPr>
          <p:cNvSpPr/>
          <p:nvPr/>
        </p:nvSpPr>
        <p:spPr>
          <a:xfrm>
            <a:off x="7054582" y="5934670"/>
            <a:ext cx="2089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Выполнила</a:t>
            </a:r>
          </a:p>
          <a:p>
            <a:r>
              <a:rPr lang="ru-RU" dirty="0"/>
              <a:t> ученица 7 б класса</a:t>
            </a:r>
          </a:p>
          <a:p>
            <a:r>
              <a:rPr lang="ru-RU" dirty="0"/>
              <a:t> Астафьева Юлия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905DC5-B346-480E-8577-8BD97465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2" y="1754326"/>
            <a:ext cx="3791908" cy="4905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плака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5543B02-F143-F4A0-999C-5C7277E7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" y="0"/>
            <a:ext cx="915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582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искусство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19DB6ADC-C601-84D4-521C-94FC0B78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4" y="0"/>
            <a:ext cx="9150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Человеческое лицо, багет, челове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167930B-2120-56F8-425D-69A7F7BA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" y="0"/>
            <a:ext cx="9151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Человеческое лицо, женщи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03B8787-FD24-7B89-10B7-A6B04B39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2" y="0"/>
            <a:ext cx="9209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7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336B12B-5BCC-9572-8384-656E8DE6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" y="0"/>
            <a:ext cx="9150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одежда, Человеческое лицо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F82D9A6D-11DA-0F50-904C-40EF7B04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27" y="0"/>
            <a:ext cx="92329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Человеческое лицо, одежд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AB5F8085-2F6B-5ACD-B0EE-BF182FC93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4" b="15666"/>
          <a:stretch/>
        </p:blipFill>
        <p:spPr>
          <a:xfrm>
            <a:off x="0" y="324852"/>
            <a:ext cx="9143985" cy="620829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236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Человеческое лицо, снимок экра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143614CA-B105-AB13-641E-9F810737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" y="0"/>
            <a:ext cx="915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537FC13-05D5-3E0F-3BF2-9E463E5B6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" y="0"/>
            <a:ext cx="915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71E2954-01D3-0911-F8C1-6C3DB049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" y="0"/>
            <a:ext cx="915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10F08CC-3787-8244-04E0-95296F11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2" y="0"/>
            <a:ext cx="9150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15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133</cp:revision>
  <dcterms:created xsi:type="dcterms:W3CDTF">2023-10-09T13:02:51Z</dcterms:created>
  <dcterms:modified xsi:type="dcterms:W3CDTF">2023-10-16T01:35:27Z</dcterms:modified>
</cp:coreProperties>
</file>