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0" r:id="rId3"/>
    <p:sldId id="258" r:id="rId4"/>
    <p:sldId id="259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34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05.05.2011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05.05.2011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05.05.2011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05.05.2011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857232"/>
            <a:ext cx="8229600" cy="1071570"/>
          </a:xfrm>
        </p:spPr>
        <p:txBody>
          <a:bodyPr>
            <a:normAutofit/>
          </a:bodyPr>
          <a:lstStyle/>
          <a:p>
            <a:r>
              <a:rPr lang="ru-RU" dirty="0" smtClean="0"/>
              <a:t>Михаил Юрьевич Лермонтов родился в Москве 3 (15) октября 1814 г.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0483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Михаил Юрьевич Лермонтов</a:t>
            </a:r>
            <a:endParaRPr lang="ru-RU" dirty="0"/>
          </a:p>
        </p:txBody>
      </p:sp>
      <p:pic>
        <p:nvPicPr>
          <p:cNvPr id="4" name="Рисунок 3" descr="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71604" y="1785926"/>
            <a:ext cx="5976664" cy="507207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204864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>Детство Лермонтова прошло в селе Тарханы </a:t>
            </a:r>
            <a:r>
              <a:rPr lang="ru-RU" sz="3100" dirty="0" err="1" smtClean="0"/>
              <a:t>Чембарского</a:t>
            </a:r>
            <a:r>
              <a:rPr lang="ru-RU" sz="3100" dirty="0" smtClean="0"/>
              <a:t> уезда Пензенской области, в именье бабушки. Несколько раз Арсентьева возила болезненного внука на Кавказ, на воды. Кавказ произвел на Михаила Лермонтова неизгладимое впечатление.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57554" y="2714620"/>
            <a:ext cx="3876452" cy="387645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Бабушка Лермонтова, Е.А.Арсеньева, после смерти дочери вырастила внука. 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3" name="Рисунок 2" descr="3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00430" y="1484784"/>
            <a:ext cx="4361035" cy="537321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76270"/>
          </a:xfrm>
        </p:spPr>
        <p:txBody>
          <a:bodyPr anchor="ctr"/>
          <a:lstStyle/>
          <a:p>
            <a:r>
              <a:rPr lang="ru-RU" dirty="0" smtClean="0"/>
              <a:t>Родители Лермонтова</a:t>
            </a:r>
            <a:endParaRPr lang="ru-RU" dirty="0"/>
          </a:p>
        </p:txBody>
      </p:sp>
      <p:pic>
        <p:nvPicPr>
          <p:cNvPr id="5" name="Содержимое 4" descr="1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2214586"/>
            <a:ext cx="4369489" cy="4369489"/>
          </a:xfrm>
        </p:spPr>
      </p:pic>
      <p:pic>
        <p:nvPicPr>
          <p:cNvPr id="7" name="Содержимое 6" descr="2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572000" y="2285992"/>
            <a:ext cx="4251234" cy="4251234"/>
          </a:xfrm>
        </p:spPr>
      </p:pic>
      <p:sp>
        <p:nvSpPr>
          <p:cNvPr id="6" name="Прямоугольник 5"/>
          <p:cNvSpPr/>
          <p:nvPr/>
        </p:nvSpPr>
        <p:spPr>
          <a:xfrm>
            <a:off x="0" y="785794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Отец Лермонтова, Юрий Петрович, капитан в отставке, происходил из рода обедневших дворян. После смерти жены, рассорившись с тещей, оставляет ей сына и уезжает.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572000" y="785794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Мать Лермонтова, Мария Михайловна, урожденная Арсентьева, происходила из рода Столыпиных. Умерла в возрасте 21 года. 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132856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>Лермонтов получил прекрасное домашнее образование – бабушка не жалела на это денег. Будущий поэт занимался живописью и музыкой, свободно владел немецким и французским языками. 1827 год – Е.А. Арсентьева с внуком переезжают в Москву.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" name="Рисунок 2" descr="3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2857496"/>
            <a:ext cx="3143272" cy="3776996"/>
          </a:xfrm>
          <a:prstGeom prst="rect">
            <a:avLst/>
          </a:prstGeom>
        </p:spPr>
      </p:pic>
      <p:pic>
        <p:nvPicPr>
          <p:cNvPr id="4" name="Рисунок 3" descr="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00562" y="2786058"/>
            <a:ext cx="3643338" cy="364333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492896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>15 июля 1841 года – состоялась дуэль между Лермонтовым и Мартыновым. Лермонтов погиб. Был похоронен в Пятигорске; через год, по желанию бабушки, прах Михаила Юрьевича был перевезен в с. Тарханы и погребен в семейном склепе Арсентьевых.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27984" y="2708920"/>
            <a:ext cx="3949030" cy="394903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786314" y="4786322"/>
            <a:ext cx="3714776" cy="147637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Работу выполнила ученица 9 А класса </a:t>
            </a:r>
            <a:r>
              <a:rPr lang="ru-RU" dirty="0" err="1" smtClean="0"/>
              <a:t>Крючкова</a:t>
            </a:r>
            <a:r>
              <a:rPr lang="ru-RU" dirty="0" smtClean="0"/>
              <a:t> Елена</a:t>
            </a:r>
            <a:endParaRPr lang="ru-RU" dirty="0"/>
          </a:p>
        </p:txBody>
      </p:sp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1357290" y="714356"/>
            <a:ext cx="6715172" cy="1785950"/>
          </a:xfrm>
          <a:prstGeom prst="rect">
            <a:avLst/>
          </a:prstGeom>
        </p:spPr>
        <p:txBody>
          <a:bodyPr wrap="none" fromWordArt="1">
            <a:prstTxWarp prst="textDeflateTop">
              <a:avLst/>
            </a:prstTxWarp>
          </a:bodyPr>
          <a:lstStyle/>
          <a:p>
            <a:pPr algn="ctr" rtl="0"/>
            <a:r>
              <a:rPr lang="ru-RU" sz="3600" i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Спасибо за внимание!</a:t>
            </a:r>
            <a:endParaRPr lang="ru-RU" sz="3600" i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Arial Black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21</TotalTime>
  <Words>210</Words>
  <Application>Microsoft Office PowerPoint</Application>
  <PresentationFormat>Экран (4:3)</PresentationFormat>
  <Paragraphs>11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Бумажная</vt:lpstr>
      <vt:lpstr>Михаил Юрьевич Лермонтов</vt:lpstr>
      <vt:lpstr>Детство Лермонтова прошло в селе Тарханы Чембарского уезда Пензенской области, в именье бабушки. Несколько раз Арсентьева возила болезненного внука на Кавказ, на воды. Кавказ произвел на Михаила Лермонтова неизгладимое впечатление.  </vt:lpstr>
      <vt:lpstr>Бабушка Лермонтова, Е.А.Арсеньева, после смерти дочери вырастила внука.  </vt:lpstr>
      <vt:lpstr>Родители Лермонтова</vt:lpstr>
      <vt:lpstr>Лермонтов получил прекрасное домашнее образование – бабушка не жалела на это денег. Будущий поэт занимался живописью и музыкой, свободно владел немецким и французским языками. 1827 год – Е.А. Арсентьева с внуком переезжают в Москву.  </vt:lpstr>
      <vt:lpstr>15 июля 1841 года – состоялась дуэль между Лермонтовым и Мартыновым. Лермонтов погиб. Был похоронен в Пятигорске; через год, по желанию бабушки, прах Михаила Юрьевича был перевезен в с. Тарханы и погребен в семейном склепе Арсентьевых.  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Михаил Юрьевич Лермонтов</dc:title>
  <dc:creator>Пользователь</dc:creator>
  <cp:lastModifiedBy>Wsuser</cp:lastModifiedBy>
  <cp:revision>5</cp:revision>
  <dcterms:created xsi:type="dcterms:W3CDTF">2011-01-21T11:49:14Z</dcterms:created>
  <dcterms:modified xsi:type="dcterms:W3CDTF">2011-05-05T14:19:24Z</dcterms:modified>
</cp:coreProperties>
</file>